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5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5FEF7-3506-4FA2-9EA2-9EC89460D8ED}" type="datetimeFigureOut">
              <a:rPr lang="sv-SE" smtClean="0"/>
              <a:t>2014-04-06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6EDE8-EFBA-4909-A45E-C7C168A55E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109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AE01-2102-4EB6-B2C0-B1E4A77D5F2D}" type="datetime1">
              <a:rPr lang="sv-SE" smtClean="0"/>
              <a:t>2014-04-06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Rita Grandér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8DA0-DE74-48A5-9B0D-0DD926DE0786}" type="datetime1">
              <a:rPr lang="sv-SE" smtClean="0"/>
              <a:t>2014-04-06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Rita Grandér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E290-6876-4B72-9608-3B9D742AABAB}" type="datetime1">
              <a:rPr lang="sv-SE" smtClean="0"/>
              <a:t>2014-04-06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Rita Grandér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65B3-AF5B-488F-92FA-2D4F2BC1B8AB}" type="datetime1">
              <a:rPr lang="sv-SE" smtClean="0"/>
              <a:t>2014-04-06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Rita Grandér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6F2-6086-4924-9DDC-E46F70F8CE5A}" type="datetime1">
              <a:rPr lang="sv-SE" smtClean="0"/>
              <a:t>2014-04-06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Rita Grandér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71BA-3201-4AE6-AB6A-0CF3E5A44304}" type="datetime1">
              <a:rPr lang="sv-SE" smtClean="0"/>
              <a:t>2014-04-06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Rita Grandér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935-8774-4976-94D4-7B04F3CD9C5D}" type="datetime1">
              <a:rPr lang="sv-SE" smtClean="0"/>
              <a:t>2014-04-06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Rita Grandér</a:t>
            </a: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97F3-C5FC-4C61-AEC2-16991F8045EA}" type="datetime1">
              <a:rPr lang="sv-SE" smtClean="0"/>
              <a:t>2014-04-06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Rita Grandér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DE60-9BFD-48DE-8650-48514B981607}" type="datetime1">
              <a:rPr lang="sv-SE" smtClean="0"/>
              <a:t>2014-04-06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Rita Grandér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6469-EA17-4E4E-B017-6F25C1CFC565}" type="datetime1">
              <a:rPr lang="sv-SE" smtClean="0"/>
              <a:t>2014-04-06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Rita Grandér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EB93-221B-4A1C-93C7-6E70DD6416FC}" type="datetime1">
              <a:rPr lang="sv-SE" smtClean="0"/>
              <a:t>2014-04-06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Rita Grandér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‹#›</a:t>
            </a:fld>
            <a:endParaRPr lang="sv-SE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2FAC57-F9CB-4D7D-B5EA-CB5237383613}" type="datetime1">
              <a:rPr lang="sv-SE" smtClean="0"/>
              <a:t>2014-04-06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smtClean="0"/>
              <a:t>Rita Grandér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4DB7DA-DDF2-4D13-A13E-848FF5D98A79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76256" y="6399362"/>
            <a:ext cx="2133600" cy="365125"/>
          </a:xfrm>
        </p:spPr>
        <p:txBody>
          <a:bodyPr/>
          <a:lstStyle/>
          <a:p>
            <a:fld id="{1E20C2A7-B914-4C31-982F-C6256FBEE4F3}" type="datetime1">
              <a:rPr lang="sv-SE" sz="1800" smtClean="0"/>
              <a:t>2014-04-06</a:t>
            </a:fld>
            <a:endParaRPr lang="sv-SE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24328" y="6034237"/>
            <a:ext cx="5256399" cy="365125"/>
          </a:xfrm>
        </p:spPr>
        <p:txBody>
          <a:bodyPr/>
          <a:lstStyle/>
          <a:p>
            <a:r>
              <a:rPr lang="sv-SE" dirty="0" smtClean="0"/>
              <a:t>Rita </a:t>
            </a:r>
            <a:r>
              <a:rPr lang="sv-SE" dirty="0" err="1" smtClean="0"/>
              <a:t>Grandér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1</a:t>
            </a:fld>
            <a:endParaRPr lang="sv-SE"/>
          </a:p>
        </p:txBody>
      </p:sp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4092941" cy="592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43608" y="332656"/>
            <a:ext cx="7776864" cy="6362553"/>
            <a:chOff x="1043608" y="332656"/>
            <a:chExt cx="7776864" cy="636255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013" b="-11189"/>
            <a:stretch/>
          </p:blipFill>
          <p:spPr bwMode="auto">
            <a:xfrm>
              <a:off x="1542583" y="978987"/>
              <a:ext cx="5336814" cy="571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043608" y="332656"/>
              <a:ext cx="7776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600" dirty="0" smtClean="0"/>
                <a:t>Om popstjärnor var fåglar</a:t>
              </a:r>
              <a:endParaRPr lang="sv-SE" sz="3600" dirty="0"/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584" y="3852442"/>
              <a:ext cx="5336814" cy="2715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96220" y="6543112"/>
            <a:ext cx="2133600" cy="365125"/>
          </a:xfrm>
        </p:spPr>
        <p:txBody>
          <a:bodyPr/>
          <a:lstStyle/>
          <a:p>
            <a:fld id="{A148061F-190E-461D-9924-2E5E0D7350B6}" type="datetime1">
              <a:rPr lang="sv-SE" sz="1800" smtClean="0"/>
              <a:t>2014-04-06</a:t>
            </a:fld>
            <a:endParaRPr lang="sv-SE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65004" y="6185602"/>
            <a:ext cx="2310935" cy="357510"/>
          </a:xfrm>
        </p:spPr>
        <p:txBody>
          <a:bodyPr/>
          <a:lstStyle/>
          <a:p>
            <a:r>
              <a:rPr lang="sv-SE" dirty="0" smtClean="0"/>
              <a:t>Rita </a:t>
            </a:r>
            <a:r>
              <a:rPr lang="sv-SE" dirty="0" err="1" smtClean="0"/>
              <a:t>Grandér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7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5914" y="260648"/>
            <a:ext cx="8424936" cy="5014168"/>
            <a:chOff x="323528" y="260648"/>
            <a:chExt cx="8424936" cy="501416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06" y="1168624"/>
              <a:ext cx="6165453" cy="4106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3528" y="260648"/>
              <a:ext cx="8424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4800" b="1" dirty="0" smtClean="0"/>
                <a:t>Baka är kul!!!</a:t>
              </a:r>
              <a:endParaRPr lang="sv-SE" sz="4800" b="1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BE7026B-6A3B-4E05-909F-F973DB2D7B45}" type="datetime1">
              <a:rPr lang="sv-SE" sz="1800" smtClean="0"/>
              <a:t>2014-04-06</a:t>
            </a:fld>
            <a:endParaRPr lang="sv-S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41109" y="6165304"/>
            <a:ext cx="1806879" cy="357510"/>
          </a:xfrm>
        </p:spPr>
        <p:txBody>
          <a:bodyPr/>
          <a:lstStyle/>
          <a:p>
            <a:r>
              <a:rPr lang="sv-SE" smtClean="0"/>
              <a:t>Rita Grandér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11</a:t>
            </a:fld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899592" y="544522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Sugen på att baka? Du är välkommen att baka till ett av våra möten!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54601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8439" y="1556792"/>
            <a:ext cx="8495951" cy="4178182"/>
            <a:chOff x="389364" y="1556792"/>
            <a:chExt cx="8495951" cy="4178182"/>
          </a:xfrm>
        </p:grpSpPr>
        <p:pic>
          <p:nvPicPr>
            <p:cNvPr id="3074" name="Picture 2" descr="Foto: Underbar reklam 󾦇&#10;Men undrar om korven sitter i en laglig bur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298" y="1556792"/>
              <a:ext cx="4558017" cy="4178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89364" y="3861048"/>
              <a:ext cx="7848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dirty="0" err="1" smtClean="0"/>
                <a:t>Appropå</a:t>
              </a:r>
              <a:r>
                <a:rPr lang="sv-SE" dirty="0" smtClean="0"/>
                <a:t> </a:t>
              </a:r>
              <a:r>
                <a:rPr lang="sv-SE" sz="3200" dirty="0" err="1" smtClean="0"/>
                <a:t>burmått</a:t>
              </a:r>
              <a:endParaRPr lang="sv-SE" sz="3200" dirty="0" smtClean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9364" y="4534669"/>
              <a:ext cx="39244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/>
                <a:t>Undrar om korven sitter i en laglig bur?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487816" y="593467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Källa: Leif Karlssons </a:t>
            </a:r>
            <a:r>
              <a:rPr lang="sv-SE" dirty="0" err="1" smtClean="0"/>
              <a:t>facebook</a:t>
            </a:r>
            <a:endParaRPr lang="sv-S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-225896" y="6492875"/>
            <a:ext cx="2133600" cy="365125"/>
          </a:xfrm>
        </p:spPr>
        <p:txBody>
          <a:bodyPr/>
          <a:lstStyle/>
          <a:p>
            <a:fld id="{4AC8667C-39AD-4B2C-9563-F6F5A0881741}" type="datetime1">
              <a:rPr lang="sv-SE" sz="1800" smtClean="0"/>
              <a:t>2014-04-06</a:t>
            </a:fld>
            <a:endParaRPr lang="sv-SE" sz="1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2201" y="6213772"/>
            <a:ext cx="5256399" cy="365125"/>
          </a:xfrm>
        </p:spPr>
        <p:txBody>
          <a:bodyPr/>
          <a:lstStyle/>
          <a:p>
            <a:r>
              <a:rPr lang="sv-SE" dirty="0" smtClean="0"/>
              <a:t>Rita </a:t>
            </a:r>
            <a:r>
              <a:rPr lang="sv-SE" dirty="0" err="1" smtClean="0"/>
              <a:t>Grandér</a:t>
            </a:r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12</a:t>
            </a:fld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428626" y="476672"/>
            <a:ext cx="8319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u="sng" dirty="0" smtClean="0"/>
              <a:t>Aprils friflygning diskuterar vi </a:t>
            </a:r>
            <a:r>
              <a:rPr lang="sv-SE" sz="3200" u="sng" dirty="0" err="1" smtClean="0"/>
              <a:t>burmått</a:t>
            </a:r>
            <a:endParaRPr lang="sv-SE" sz="3200" u="sng" dirty="0"/>
          </a:p>
        </p:txBody>
      </p:sp>
    </p:spTree>
    <p:extLst>
      <p:ext uri="{BB962C8B-B14F-4D97-AF65-F5344CB8AC3E}">
        <p14:creationId xmlns:p14="http://schemas.microsoft.com/office/powerpoint/2010/main" val="39969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TAGR~1\AppData\Local\Temp\Nymfkakadua_unge_till_sal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5" y="1484784"/>
            <a:ext cx="7837714" cy="499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310" y="18864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Nymfkakaduaunge till salu! </a:t>
            </a:r>
          </a:p>
          <a:p>
            <a:r>
              <a:rPr lang="sv-SE" sz="2800" dirty="0" smtClean="0"/>
              <a:t>För mer info kontakta Britt 0322-12121</a:t>
            </a:r>
            <a:endParaRPr lang="sv-SE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77430" y="6492875"/>
            <a:ext cx="2133600" cy="365125"/>
          </a:xfrm>
        </p:spPr>
        <p:txBody>
          <a:bodyPr/>
          <a:lstStyle/>
          <a:p>
            <a:fld id="{C4F6B928-9DCD-4FC6-B115-D6E1F09D6762}" type="datetime1">
              <a:rPr lang="sv-SE" sz="1800" smtClean="0"/>
              <a:t>2014-04-06</a:t>
            </a:fld>
            <a:endParaRPr lang="sv-S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44203" y="6118528"/>
            <a:ext cx="1734871" cy="357510"/>
          </a:xfrm>
        </p:spPr>
        <p:txBody>
          <a:bodyPr/>
          <a:lstStyle/>
          <a:p>
            <a:r>
              <a:rPr lang="sv-SE" dirty="0" smtClean="0"/>
              <a:t>Rita </a:t>
            </a:r>
            <a:r>
              <a:rPr lang="sv-SE" dirty="0" err="1" smtClean="0"/>
              <a:t>Grandér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25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G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515895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10400" y="6468111"/>
            <a:ext cx="2133600" cy="365125"/>
          </a:xfrm>
        </p:spPr>
        <p:txBody>
          <a:bodyPr/>
          <a:lstStyle/>
          <a:p>
            <a:fld id="{B17DA671-F72E-4F44-96A2-5EA068A2D07D}" type="datetime1">
              <a:rPr lang="sv-SE" sz="1800" smtClean="0"/>
              <a:t>2014-04-06</a:t>
            </a:fld>
            <a:endParaRPr lang="sv-SE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5153" y="6093296"/>
            <a:ext cx="1518847" cy="357510"/>
          </a:xfrm>
        </p:spPr>
        <p:txBody>
          <a:bodyPr/>
          <a:lstStyle/>
          <a:p>
            <a:r>
              <a:rPr lang="sv-SE" dirty="0" smtClean="0"/>
              <a:t> Rita </a:t>
            </a:r>
            <a:r>
              <a:rPr lang="sv-SE" dirty="0" err="1" smtClean="0"/>
              <a:t>Grandér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4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2780928"/>
            <a:ext cx="5680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5400" b="1" dirty="0" smtClean="0"/>
              <a:t>62 93 32-8</a:t>
            </a:r>
            <a:endParaRPr lang="sv-SE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399403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/>
              <a:t>   </a:t>
            </a:r>
            <a:r>
              <a:rPr lang="sv-SE" sz="4400" b="1" dirty="0" err="1" smtClean="0"/>
              <a:t>GBF´s</a:t>
            </a:r>
            <a:r>
              <a:rPr lang="sv-SE" sz="4400" b="1" dirty="0" smtClean="0"/>
              <a:t> plusgirokonto </a:t>
            </a:r>
            <a:endParaRPr lang="sv-SE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477773"/>
            <a:ext cx="2133600" cy="365125"/>
          </a:xfrm>
        </p:spPr>
        <p:txBody>
          <a:bodyPr/>
          <a:lstStyle/>
          <a:p>
            <a:fld id="{70B9CF36-657B-4E5D-9F45-8DC3B1A5BA89}" type="datetime1">
              <a:rPr lang="sv-SE" sz="1800" smtClean="0"/>
              <a:t>2014-04-06</a:t>
            </a:fld>
            <a:endParaRPr lang="sv-S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31912" y="6093296"/>
            <a:ext cx="1806879" cy="429518"/>
          </a:xfrm>
        </p:spPr>
        <p:txBody>
          <a:bodyPr/>
          <a:lstStyle/>
          <a:p>
            <a:r>
              <a:rPr lang="sv-SE" dirty="0" smtClean="0"/>
              <a:t>Rita </a:t>
            </a:r>
            <a:r>
              <a:rPr lang="sv-SE" dirty="0" err="1" smtClean="0"/>
              <a:t>Grandér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4</a:t>
            </a:fld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2663788" y="3999237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GBF ”butiken”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Kontakta Dan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Betalning i förskott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Leverans eller hämtning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97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7" b="4696"/>
          <a:stretch/>
        </p:blipFill>
        <p:spPr bwMode="auto">
          <a:xfrm>
            <a:off x="194614" y="1553091"/>
            <a:ext cx="8964488" cy="417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6372200" y="4973204"/>
            <a:ext cx="159118" cy="158165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10400" y="6372291"/>
            <a:ext cx="2133600" cy="365125"/>
          </a:xfrm>
        </p:spPr>
        <p:txBody>
          <a:bodyPr/>
          <a:lstStyle/>
          <a:p>
            <a:fld id="{17D6B4B0-0394-46A8-9169-3EA4FB12A0B2}" type="datetime1">
              <a:rPr lang="sv-SE" sz="1600" smtClean="0"/>
              <a:t>2014-04-06</a:t>
            </a:fld>
            <a:endParaRPr lang="sv-SE" sz="16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0352" y="6021288"/>
            <a:ext cx="5256399" cy="365125"/>
          </a:xfrm>
        </p:spPr>
        <p:txBody>
          <a:bodyPr/>
          <a:lstStyle/>
          <a:p>
            <a:r>
              <a:rPr lang="sv-SE" dirty="0" smtClean="0"/>
              <a:t>Rita </a:t>
            </a:r>
            <a:r>
              <a:rPr lang="sv-SE" dirty="0" err="1" smtClean="0"/>
              <a:t>Grandér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5</a:t>
            </a:fld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482646" y="223569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Kika på vad som är på gång i kalendern på hemsidan!</a:t>
            </a: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39243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7" t="11932" r="20617" b="6250"/>
          <a:stretch/>
        </p:blipFill>
        <p:spPr bwMode="auto">
          <a:xfrm>
            <a:off x="467544" y="260646"/>
            <a:ext cx="8352928" cy="636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0EC0462-8E76-420F-B20F-BD0110CF496D}" type="datetime1">
              <a:rPr lang="sv-SE" sz="1800" smtClean="0"/>
              <a:t>2014-04-06</a:t>
            </a:fld>
            <a:endParaRPr lang="sv-SE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68344" y="6242507"/>
            <a:ext cx="1302823" cy="357510"/>
          </a:xfrm>
        </p:spPr>
        <p:txBody>
          <a:bodyPr/>
          <a:lstStyle/>
          <a:p>
            <a:r>
              <a:rPr lang="sv-SE" dirty="0" smtClean="0"/>
              <a:t>Rita </a:t>
            </a:r>
            <a:r>
              <a:rPr lang="sv-SE" dirty="0" err="1" smtClean="0"/>
              <a:t>Grandér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21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4422229" cy="624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5C115F4-4419-4CEF-A6D8-BB5C2CBCCBE8}" type="datetime1">
              <a:rPr lang="sv-SE" sz="1800" smtClean="0"/>
              <a:t>2014-04-06</a:t>
            </a:fld>
            <a:endParaRPr lang="sv-SE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96336" y="6070320"/>
            <a:ext cx="1734871" cy="357510"/>
          </a:xfrm>
        </p:spPr>
        <p:txBody>
          <a:bodyPr/>
          <a:lstStyle/>
          <a:p>
            <a:r>
              <a:rPr lang="sv-SE" dirty="0" smtClean="0"/>
              <a:t>Rita </a:t>
            </a:r>
            <a:r>
              <a:rPr lang="sv-SE" dirty="0" err="1" smtClean="0"/>
              <a:t>Grandér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7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6012160" y="548680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Sista numret läses på mötet.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Äldre nummer kan lånas 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46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3080" y="36933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Varför står fåglar på ett ben?</a:t>
            </a:r>
            <a:endParaRPr lang="sv-SE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488892"/>
            <a:ext cx="2133600" cy="365125"/>
          </a:xfrm>
        </p:spPr>
        <p:txBody>
          <a:bodyPr/>
          <a:lstStyle/>
          <a:p>
            <a:fld id="{2AAECAE1-8B4B-470E-9B35-9D06AE42078E}" type="datetime1">
              <a:rPr lang="sv-SE" sz="1800" smtClean="0"/>
              <a:t>2014-04-06</a:t>
            </a:fld>
            <a:endParaRPr lang="sv-S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68344" y="6054749"/>
            <a:ext cx="5256399" cy="365125"/>
          </a:xfrm>
        </p:spPr>
        <p:txBody>
          <a:bodyPr/>
          <a:lstStyle/>
          <a:p>
            <a:r>
              <a:rPr lang="sv-SE" dirty="0" smtClean="0"/>
              <a:t>Rita </a:t>
            </a:r>
            <a:r>
              <a:rPr lang="sv-SE" dirty="0" err="1" smtClean="0"/>
              <a:t>Grandér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62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6222" y="726976"/>
            <a:ext cx="10280732" cy="5874225"/>
            <a:chOff x="467544" y="692696"/>
            <a:chExt cx="10280732" cy="5874225"/>
          </a:xfrm>
        </p:grpSpPr>
        <p:sp>
          <p:nvSpPr>
            <p:cNvPr id="2" name="TextBox 1"/>
            <p:cNvSpPr txBox="1"/>
            <p:nvPr/>
          </p:nvSpPr>
          <p:spPr>
            <a:xfrm>
              <a:off x="683568" y="692696"/>
              <a:ext cx="7992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600" b="1" dirty="0" smtClean="0"/>
                <a:t>Kommande </a:t>
              </a:r>
              <a:r>
                <a:rPr lang="sv-SE" sz="3600" b="1" dirty="0" err="1" smtClean="0"/>
                <a:t>Evenenmang</a:t>
              </a:r>
              <a:endParaRPr lang="sv-SE" sz="36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7544" y="1739071"/>
              <a:ext cx="10280732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3200" b="1" dirty="0" smtClean="0"/>
                <a:t>Sommarmötet</a:t>
              </a:r>
              <a:r>
                <a:rPr lang="sv-SE" sz="3200" dirty="0" smtClean="0"/>
                <a:t>  Bra tips </a:t>
              </a:r>
              <a:r>
                <a:rPr lang="sv-SE" sz="3200" dirty="0" err="1" smtClean="0"/>
                <a:t>emotages</a:t>
              </a:r>
              <a:r>
                <a:rPr lang="sv-SE" sz="3200" dirty="0" smtClean="0"/>
                <a:t> </a:t>
              </a:r>
            </a:p>
            <a:p>
              <a:r>
                <a:rPr lang="sv-SE" sz="3200" dirty="0"/>
                <a:t> </a:t>
              </a:r>
              <a:r>
                <a:rPr lang="sv-SE" sz="3200" dirty="0" smtClean="0"/>
                <a:t>   ( juni)		   </a:t>
              </a:r>
              <a:r>
                <a:rPr lang="sv-SE" sz="3200" dirty="0" smtClean="0"/>
                <a:t>tacksamt</a:t>
              </a:r>
              <a:endParaRPr lang="sv-SE" sz="3200" dirty="0" smtClean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sv-SE" sz="3200" dirty="0" smtClean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3200" b="1" dirty="0" smtClean="0"/>
                <a:t>Alingsåsmässan  </a:t>
              </a:r>
              <a:r>
                <a:rPr lang="sv-SE" sz="3200" dirty="0" smtClean="0"/>
                <a:t>Tag chansen och</a:t>
              </a:r>
            </a:p>
            <a:p>
              <a:r>
                <a:rPr lang="sv-SE" sz="3200" dirty="0" smtClean="0"/>
                <a:t>   (</a:t>
              </a:r>
              <a:r>
                <a:rPr lang="sv-SE" sz="3200" dirty="0" smtClean="0"/>
                <a:t>Början av Juli)      </a:t>
              </a:r>
              <a:r>
                <a:rPr lang="sv-SE" sz="3200" dirty="0" smtClean="0"/>
                <a:t>va </a:t>
              </a:r>
              <a:r>
                <a:rPr lang="sv-SE" sz="3200" dirty="0" err="1" smtClean="0"/>
                <a:t>me</a:t>
              </a:r>
              <a:r>
                <a:rPr lang="sv-SE" sz="3200" dirty="0" smtClean="0"/>
                <a:t> på en av </a:t>
              </a:r>
            </a:p>
            <a:p>
              <a:r>
                <a:rPr lang="sv-SE" sz="3200" dirty="0"/>
                <a:t> </a:t>
              </a:r>
              <a:r>
                <a:rPr lang="sv-SE" sz="3200" dirty="0" smtClean="0"/>
                <a:t>                              </a:t>
              </a:r>
              <a:r>
                <a:rPr lang="sv-SE" sz="3200" dirty="0" smtClean="0"/>
                <a:t>årets absoluta</a:t>
              </a:r>
            </a:p>
            <a:p>
              <a:r>
                <a:rPr lang="sv-SE" sz="3200" dirty="0"/>
                <a:t> </a:t>
              </a:r>
              <a:r>
                <a:rPr lang="sv-SE" sz="3200" dirty="0" smtClean="0"/>
                <a:t>                             </a:t>
              </a:r>
              <a:r>
                <a:rPr lang="sv-SE" sz="3200" dirty="0" smtClean="0"/>
                <a:t> höjdpunkter!</a:t>
              </a:r>
              <a:endParaRPr lang="sv-SE" sz="32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946" y="4330825"/>
              <a:ext cx="2982161" cy="2236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456991"/>
            <a:ext cx="2133600" cy="365125"/>
          </a:xfrm>
        </p:spPr>
        <p:txBody>
          <a:bodyPr/>
          <a:lstStyle/>
          <a:p>
            <a:fld id="{F831947B-9C0B-4D41-ACC3-2508B091021F}" type="datetime1">
              <a:rPr lang="sv-SE" sz="1800" smtClean="0"/>
              <a:t>2014-04-06</a:t>
            </a:fld>
            <a:endParaRPr lang="sv-SE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96336" y="6093296"/>
            <a:ext cx="5256399" cy="365125"/>
          </a:xfrm>
        </p:spPr>
        <p:txBody>
          <a:bodyPr/>
          <a:lstStyle/>
          <a:p>
            <a:r>
              <a:rPr lang="sv-SE" dirty="0" smtClean="0"/>
              <a:t>Rita </a:t>
            </a:r>
            <a:r>
              <a:rPr lang="sv-SE" dirty="0" err="1" smtClean="0"/>
              <a:t>Grandér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B7DA-DDF2-4D13-A13E-848FF5D98A7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3211983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Custom 1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2A9124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162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Grandér</dc:creator>
  <cp:lastModifiedBy>Rita Grandér</cp:lastModifiedBy>
  <cp:revision>19</cp:revision>
  <dcterms:created xsi:type="dcterms:W3CDTF">2014-04-05T17:30:59Z</dcterms:created>
  <dcterms:modified xsi:type="dcterms:W3CDTF">2014-04-06T16:02:27Z</dcterms:modified>
</cp:coreProperties>
</file>